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DCEF3-1883-ECC2-BDBC-C46705FEE012}" v="7" dt="2024-04-04T19:57:10.774"/>
    <p1510:client id="{ED4EF251-2441-E72F-3D4C-55E3B626A3E9}" v="1" dt="2024-04-05T18:27:56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ED4EF251-2441-E72F-3D4C-55E3B626A3E9}"/>
    <pc:docChg chg="modSld">
      <pc:chgData name="WENDALEE MARTIN WITTWER" userId="S::u0594444@umail.utah.edu::9fb0da18-f57d-4bac-a28f-413510cf2b5e" providerId="AD" clId="Web-{ED4EF251-2441-E72F-3D4C-55E3B626A3E9}" dt="2024-04-05T18:27:56.852" v="0" actId="20577"/>
      <pc:docMkLst>
        <pc:docMk/>
      </pc:docMkLst>
      <pc:sldChg chg="modSp">
        <pc:chgData name="WENDALEE MARTIN WITTWER" userId="S::u0594444@umail.utah.edu::9fb0da18-f57d-4bac-a28f-413510cf2b5e" providerId="AD" clId="Web-{ED4EF251-2441-E72F-3D4C-55E3B626A3E9}" dt="2024-04-05T18:27:56.852" v="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ED4EF251-2441-E72F-3D4C-55E3B626A3E9}" dt="2024-04-05T18:27:56.852" v="0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AA2DCEF3-1883-ECC2-BDBC-C46705FEE012}"/>
    <pc:docChg chg="addSld delSld modSld">
      <pc:chgData name="WENDALEE MARTIN WITTWER" userId="S::u0594444@umail.utah.edu::9fb0da18-f57d-4bac-a28f-413510cf2b5e" providerId="AD" clId="Web-{AA2DCEF3-1883-ECC2-BDBC-C46705FEE012}" dt="2024-04-04T19:57:03.274" v="5" actId="20577"/>
      <pc:docMkLst>
        <pc:docMk/>
      </pc:docMkLst>
      <pc:sldChg chg="modSp">
        <pc:chgData name="WENDALEE MARTIN WITTWER" userId="S::u0594444@umail.utah.edu::9fb0da18-f57d-4bac-a28f-413510cf2b5e" providerId="AD" clId="Web-{AA2DCEF3-1883-ECC2-BDBC-C46705FEE012}" dt="2024-04-04T19:57:03.274" v="5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AA2DCEF3-1883-ECC2-BDBC-C46705FEE012}" dt="2024-04-04T19:57:03.274" v="5" actId="20577"/>
          <ac:spMkLst>
            <pc:docMk/>
            <pc:sldMk cId="1240602439" sldId="256"/>
            <ac:spMk id="2" creationId="{00000000-0000-0000-0000-000000000000}"/>
          </ac:spMkLst>
        </pc:spChg>
      </pc:sldChg>
      <pc:sldChg chg="add">
        <pc:chgData name="WENDALEE MARTIN WITTWER" userId="S::u0594444@umail.utah.edu::9fb0da18-f57d-4bac-a28f-413510cf2b5e" providerId="AD" clId="Web-{AA2DCEF3-1883-ECC2-BDBC-C46705FEE012}" dt="2024-04-04T19:55:27.492" v="0"/>
        <pc:sldMkLst>
          <pc:docMk/>
          <pc:sldMk cId="607765463" sldId="278"/>
        </pc:sldMkLst>
      </pc:sldChg>
      <pc:sldChg chg="modSp">
        <pc:chgData name="WENDALEE MARTIN WITTWER" userId="S::u0594444@umail.utah.edu::9fb0da18-f57d-4bac-a28f-413510cf2b5e" providerId="AD" clId="Web-{AA2DCEF3-1883-ECC2-BDBC-C46705FEE012}" dt="2024-04-04T19:56:47.774" v="4" actId="20577"/>
        <pc:sldMkLst>
          <pc:docMk/>
          <pc:sldMk cId="3535232427" sldId="279"/>
        </pc:sldMkLst>
        <pc:spChg chg="mod">
          <ac:chgData name="WENDALEE MARTIN WITTWER" userId="S::u0594444@umail.utah.edu::9fb0da18-f57d-4bac-a28f-413510cf2b5e" providerId="AD" clId="Web-{AA2DCEF3-1883-ECC2-BDBC-C46705FEE012}" dt="2024-04-04T19:56:47.774" v="4" actId="20577"/>
          <ac:spMkLst>
            <pc:docMk/>
            <pc:sldMk cId="3535232427" sldId="279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AA2DCEF3-1883-ECC2-BDBC-C46705FEE012}" dt="2024-04-04T19:55:36.554" v="1"/>
        <pc:sldMkLst>
          <pc:docMk/>
          <pc:sldMk cId="1378029369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Accuracy Activity: 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snapshot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/>
              </a:rPr>
              <a:t>insist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3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toshlet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22787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Scoop &amp; Read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3348" y="1688216"/>
            <a:ext cx="11352552" cy="42514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Each S. needs white board &amp; marker.</a:t>
            </a:r>
          </a:p>
          <a:p>
            <a:pPr marL="514350" indent="-514350">
              <a:buAutoNum type="arabicPeriod"/>
            </a:pPr>
            <a:r>
              <a:rPr lang="en-US" dirty="0"/>
              <a:t>Choose 10-15 words from current module.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Where do we break? Between ____ &amp; ____. Write the letters on your white board.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b="1" i="1" dirty="0"/>
              <a:t>Boards up!</a:t>
            </a:r>
            <a:r>
              <a:rPr lang="en-US" dirty="0"/>
              <a:t> S. respond chorally: </a:t>
            </a:r>
            <a:r>
              <a:rPr lang="en-US" b="1" i="1"/>
              <a:t>Between ___ and ___.</a:t>
            </a:r>
            <a:r>
              <a:rPr lang="en-US"/>
              <a:t> Point to syllable break with a pointer. S. earn point for correct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Elbows up! Scoop and read</a:t>
            </a:r>
            <a:r>
              <a:rPr lang="en-US" dirty="0"/>
              <a:t>. S. air scoop by syllable as T. scoops with </a:t>
            </a:r>
            <a:r>
              <a:rPr lang="en-US"/>
              <a:t>pointer.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Whole word?</a:t>
            </a:r>
            <a:r>
              <a:rPr lang="en-US" dirty="0"/>
              <a:t> S. read chorally as T. underlines whole word with pointer.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 &amp; earn another point (rotate students).</a:t>
            </a: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1A4A03CE-909E-6A0B-5B64-4439D5559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937" y="883327"/>
            <a:ext cx="3424159" cy="15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ethnic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bathtub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 err="1">
                <a:latin typeface="Century Gothic" panose="020B0502020202020204" pitchFamily="34" charset="0"/>
              </a:rPr>
              <a:t>bishbat</a:t>
            </a:r>
            <a:endParaRPr lang="en-US" sz="166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enchant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 err="1">
                <a:latin typeface="Century Gothic" panose="020B0502020202020204" pitchFamily="34" charset="0"/>
              </a:rPr>
              <a:t>dothbet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0" dirty="0">
                <a:latin typeface="Century Gothic" panose="020B0502020202020204" pitchFamily="34" charset="0"/>
              </a:rPr>
              <a:t>splendid</a:t>
            </a: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menthol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3BB77-59E5-45CC-BEF6-D5B0F42FD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F3293A-D370-41A2-8255-73D966688F75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7172F204-CC0E-461E-AE24-15695E529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96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3.2</vt:lpstr>
      <vt:lpstr>Break, Scoop &amp; Read</vt:lpstr>
      <vt:lpstr>ethnic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Megan Bryant</cp:lastModifiedBy>
  <cp:revision>19</cp:revision>
  <dcterms:created xsi:type="dcterms:W3CDTF">2017-08-10T22:22:47Z</dcterms:created>
  <dcterms:modified xsi:type="dcterms:W3CDTF">2024-04-05T18:27:57Z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